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61" r:id="rId7"/>
    <p:sldId id="260" r:id="rId8"/>
    <p:sldId id="266" r:id="rId9"/>
    <p:sldId id="263" r:id="rId10"/>
    <p:sldId id="264" r:id="rId1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96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9FA176-121E-4705-82E4-D470E44942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416BDAD-E366-4826-B99C-514024035D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1EAEDCF-0A9F-4D0E-81A5-9CA450838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91B2-F4DE-4803-86F9-9BF25A400893}" type="datetimeFigureOut">
              <a:rPr lang="pl-PL" smtClean="0"/>
              <a:t>29.09.2017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5E740D5-0897-47C4-8A6A-750BC3172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D810A09-FF58-454F-8C7B-5452A198D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33CC-BFF0-4AF8-B269-5D15CCC341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3475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67013D-E120-4AFC-891E-9F0DA4D17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32B8E0B-E7FB-4AC0-A0CA-2A86C0977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EE0133D-6325-44C4-9946-265093B89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91B2-F4DE-4803-86F9-9BF25A400893}" type="datetimeFigureOut">
              <a:rPr lang="pl-PL" smtClean="0"/>
              <a:t>29.09.2017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90C13CD-9483-4C1E-9DE3-CF41EE3D7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7CD5FA6-BC7C-4271-A2B4-3575FFBB1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33CC-BFF0-4AF8-B269-5D15CCC341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3681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6039942-581C-4613-83DF-E0D1F4BD8E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A030B32-EA37-4764-BB38-3DD93EEA9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E3D68C2-32B9-4E78-A5EB-9D3E90593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91B2-F4DE-4803-86F9-9BF25A400893}" type="datetimeFigureOut">
              <a:rPr lang="pl-PL" smtClean="0"/>
              <a:t>29.09.2017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B96524C-C0DD-47AB-8D90-79B9F02D1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474DA58-B19A-4F5B-A7F0-919F58261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33CC-BFF0-4AF8-B269-5D15CCC341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9563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5B614A-C8F8-4FEF-9B09-A38DF2E11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13267E-7635-46FC-85EE-5C7754EBB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F4793B4-7945-4535-82AF-9D728A4E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91B2-F4DE-4803-86F9-9BF25A400893}" type="datetimeFigureOut">
              <a:rPr lang="pl-PL" smtClean="0"/>
              <a:t>29.09.2017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DBD94BE-67E5-4668-A887-3B685D809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7716836-555A-4931-8104-A22810D78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33CC-BFF0-4AF8-B269-5D15CCC341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4718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3E4B21-8166-44F2-92FF-CC603053F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5FF4667-6A1F-4170-931A-F17D6033F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A8A600D-BB14-47CA-BBD9-1FEC64462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91B2-F4DE-4803-86F9-9BF25A400893}" type="datetimeFigureOut">
              <a:rPr lang="pl-PL" smtClean="0"/>
              <a:t>29.09.2017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46CE97E-9071-4E48-BD31-1180991F1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17ED98A-59F8-44E5-80CE-C70BFA595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33CC-BFF0-4AF8-B269-5D15CCC341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8682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9FA152-D97B-46E1-8032-73D81D980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5073CFC-2DD6-404B-A00F-8C621AE794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7C3657F-4E4D-468F-B209-B403EA775A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D052C32-6755-4989-8187-D69341FE5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91B2-F4DE-4803-86F9-9BF25A400893}" type="datetimeFigureOut">
              <a:rPr lang="pl-PL" smtClean="0"/>
              <a:t>29.09.2017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F6442BD-8220-4743-8FD8-DB1EDEF8F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DDBA476-C32A-4CE8-B696-70B56CAD6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33CC-BFF0-4AF8-B269-5D15CCC341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8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E3546D-3446-4326-B96C-4602C3D2B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DFB6705-F382-4591-9A12-A14009B75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BD33287-B3D7-44F7-85AC-9BE6A490E3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54950CB-D24E-42B6-BA4E-CA3EDC3849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493D779-FAB6-45BE-A215-9667AF58CA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23071BE4-CB34-4BBD-B915-34258060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91B2-F4DE-4803-86F9-9BF25A400893}" type="datetimeFigureOut">
              <a:rPr lang="pl-PL" smtClean="0"/>
              <a:t>29.09.2017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7698AA18-8956-4CEE-9A0B-F426DF142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2B4C5825-6CFD-477E-AE5D-8234691AE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33CC-BFF0-4AF8-B269-5D15CCC341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3493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56C1D2-DBE2-4270-B518-7D76DBCB5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5F6196F9-68B5-41A4-8F57-FE5AEF69A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91B2-F4DE-4803-86F9-9BF25A400893}" type="datetimeFigureOut">
              <a:rPr lang="pl-PL" smtClean="0"/>
              <a:t>29.09.2017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138720D-BF5A-4D8A-84EE-B950CA4B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7E8A275-C806-4A7E-A581-079FDE713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33CC-BFF0-4AF8-B269-5D15CCC341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1866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B7107273-7064-4CB0-BEB5-0F2127CC5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91B2-F4DE-4803-86F9-9BF25A400893}" type="datetimeFigureOut">
              <a:rPr lang="pl-PL" smtClean="0"/>
              <a:t>29.09.2017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E84A083-0A32-49B2-B8C4-737BA52A6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05D9BF7-72A6-41FA-B69B-DE4E5BAEE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33CC-BFF0-4AF8-B269-5D15CCC341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9593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B56059-1A29-414C-9D7A-157F5ED57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FC483D3-5117-49DA-8969-7E05E01AB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B01CA98-2570-4D8D-9B33-17BC3F5BA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E116907-FE8B-40EE-986D-5578D7366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91B2-F4DE-4803-86F9-9BF25A400893}" type="datetimeFigureOut">
              <a:rPr lang="pl-PL" smtClean="0"/>
              <a:t>29.09.2017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ACC82B9-6012-4809-B2FF-70779B69B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A61CF6F-DB56-404F-8188-25012B1DB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33CC-BFF0-4AF8-B269-5D15CCC341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2344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E64DF1-22A9-4985-A0A9-3052E1689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ED72A80-87BA-4FC6-85C0-70B4D1F7E7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1F783EE-51AA-4326-B5C1-4802B19442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9B0687A-3979-4BE7-8FAA-FC67F88F9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91B2-F4DE-4803-86F9-9BF25A400893}" type="datetimeFigureOut">
              <a:rPr lang="pl-PL" smtClean="0"/>
              <a:t>29.09.2017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FB0A140-36C1-491F-B0E9-81DB771BA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EDF0E68-893B-4A5A-85CF-8F953BB03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33CC-BFF0-4AF8-B269-5D15CCC341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446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8F3ACC2-097C-4BF1-BBE9-A4E74C77C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708D04C-B9D1-43D5-B277-26B41F6C1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8B43B49-C62E-4B73-81FE-140D6766FD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191B2-F4DE-4803-86F9-9BF25A400893}" type="datetimeFigureOut">
              <a:rPr lang="pl-PL" smtClean="0"/>
              <a:t>29.09.2017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1A43906-4299-4D4D-BFBB-4F7D44871A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3B11F8B-7E14-45D6-82C2-AC7FBD6653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433CC-BFF0-4AF8-B269-5D15CCC341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7439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178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619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880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837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919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102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426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17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873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755857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Panoramiczny</PresentationFormat>
  <Paragraphs>0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Wojciech Pakulski</dc:creator>
  <cp:lastModifiedBy>Wojciech Pakulski</cp:lastModifiedBy>
  <cp:revision>3</cp:revision>
  <dcterms:created xsi:type="dcterms:W3CDTF">2017-09-29T14:24:40Z</dcterms:created>
  <dcterms:modified xsi:type="dcterms:W3CDTF">2017-09-29T14:35:46Z</dcterms:modified>
</cp:coreProperties>
</file>